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8288000" cy="39574788"/>
  <p:notesSz cx="6858000" cy="9144000"/>
  <p:defaultTextStyle>
    <a:defPPr>
      <a:defRPr lang="en-US"/>
    </a:defPPr>
    <a:lvl1pPr marL="0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1pPr>
    <a:lvl2pPr marL="1388699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2pPr>
    <a:lvl3pPr marL="2777399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3pPr>
    <a:lvl4pPr marL="4166098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4pPr>
    <a:lvl5pPr marL="5554797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5pPr>
    <a:lvl6pPr marL="6943496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6pPr>
    <a:lvl7pPr marL="8332196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7pPr>
    <a:lvl8pPr marL="9720895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8pPr>
    <a:lvl9pPr marL="11109594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A6D3"/>
    <a:srgbClr val="A8C84E"/>
    <a:srgbClr val="D948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3"/>
    <p:restoredTop sz="94664"/>
  </p:normalViewPr>
  <p:slideViewPr>
    <p:cSldViewPr snapToGrid="0" snapToObjects="1">
      <p:cViewPr varScale="1">
        <p:scale>
          <a:sx n="24" d="100"/>
          <a:sy n="24" d="100"/>
        </p:scale>
        <p:origin x="36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6476710"/>
            <a:ext cx="15544800" cy="13777889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20785928"/>
            <a:ext cx="13716000" cy="9554743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2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81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2106991"/>
            <a:ext cx="3943350" cy="335378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2106991"/>
            <a:ext cx="11601450" cy="3353780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81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9866226"/>
            <a:ext cx="15773400" cy="16462010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26483973"/>
            <a:ext cx="15773400" cy="8656982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4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10534955"/>
            <a:ext cx="7772400" cy="251098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10534955"/>
            <a:ext cx="7772400" cy="251098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72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2107000"/>
            <a:ext cx="15773400" cy="7649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9701323"/>
            <a:ext cx="7736680" cy="475446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14455790"/>
            <a:ext cx="7736680" cy="212622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9701323"/>
            <a:ext cx="7774782" cy="475446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14455790"/>
            <a:ext cx="7774782" cy="212622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49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24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24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2638319"/>
            <a:ext cx="5898356" cy="9234117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5698045"/>
            <a:ext cx="9258300" cy="281237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11872436"/>
            <a:ext cx="5898356" cy="21995157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2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2638319"/>
            <a:ext cx="5898356" cy="9234117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5698045"/>
            <a:ext cx="9258300" cy="281237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11872436"/>
            <a:ext cx="5898356" cy="21995157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78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2107000"/>
            <a:ext cx="15773400" cy="764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10534955"/>
            <a:ext cx="15773400" cy="25109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36679974"/>
            <a:ext cx="4114800" cy="21069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71FCB-FA46-1D46-A280-1B753BF9079B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36679974"/>
            <a:ext cx="6172200" cy="21069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36679974"/>
            <a:ext cx="4114800" cy="21069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57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48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263F4C6-1EEC-034C-94DF-8A6204995889}"/>
              </a:ext>
            </a:extLst>
          </p:cNvPr>
          <p:cNvGrpSpPr/>
          <p:nvPr/>
        </p:nvGrpSpPr>
        <p:grpSpPr>
          <a:xfrm>
            <a:off x="0" y="0"/>
            <a:ext cx="18288000" cy="39574788"/>
            <a:chOff x="0" y="0"/>
            <a:chExt cx="18288000" cy="3957478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3C6BE1B-3F3B-1448-85DC-1B4A2603CC60}"/>
                </a:ext>
              </a:extLst>
            </p:cNvPr>
            <p:cNvGrpSpPr/>
            <p:nvPr/>
          </p:nvGrpSpPr>
          <p:grpSpPr>
            <a:xfrm>
              <a:off x="0" y="0"/>
              <a:ext cx="18288000" cy="39574788"/>
              <a:chOff x="0" y="0"/>
              <a:chExt cx="18288000" cy="39574788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DD5866B-0362-6443-8E59-54D1C4F51FA7}"/>
                  </a:ext>
                </a:extLst>
              </p:cNvPr>
              <p:cNvSpPr/>
              <p:nvPr/>
            </p:nvSpPr>
            <p:spPr>
              <a:xfrm>
                <a:off x="0" y="0"/>
                <a:ext cx="18288000" cy="39574788"/>
              </a:xfrm>
              <a:prstGeom prst="rect">
                <a:avLst/>
              </a:prstGeom>
              <a:solidFill>
                <a:srgbClr val="D948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9E814A9-2E8F-C043-AAF7-559348B4B0D0}"/>
                  </a:ext>
                </a:extLst>
              </p:cNvPr>
              <p:cNvSpPr txBox="1"/>
              <p:nvPr/>
            </p:nvSpPr>
            <p:spPr>
              <a:xfrm>
                <a:off x="2528047" y="1452282"/>
                <a:ext cx="13662212" cy="54014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500" dirty="0">
                    <a:solidFill>
                      <a:schemeClr val="bg1"/>
                    </a:solidFill>
                    <a:latin typeface="Helvetica Neue Medium" panose="02000503000000020004" pitchFamily="2" charset="0"/>
                    <a:ea typeface="Helvetica Neue Medium" panose="02000503000000020004" pitchFamily="2" charset="0"/>
                    <a:cs typeface="Helvetica Neue Medium" panose="02000503000000020004" pitchFamily="2" charset="0"/>
                  </a:rPr>
                  <a:t>Explore any dish on the menu using your camera</a:t>
                </a:r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B7B32F1-A0DA-E44A-BA58-AA0EA40CE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026121"/>
              <a:ext cx="18288000" cy="29548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7872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6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AE19D5-0316-884B-A123-AE0EAC4ED27C}"/>
              </a:ext>
            </a:extLst>
          </p:cNvPr>
          <p:cNvGrpSpPr/>
          <p:nvPr/>
        </p:nvGrpSpPr>
        <p:grpSpPr>
          <a:xfrm>
            <a:off x="0" y="0"/>
            <a:ext cx="18288000" cy="39574788"/>
            <a:chOff x="0" y="0"/>
            <a:chExt cx="18288000" cy="395747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3F4B19E-3324-D84F-9799-702E86F04258}"/>
                </a:ext>
              </a:extLst>
            </p:cNvPr>
            <p:cNvSpPr/>
            <p:nvPr/>
          </p:nvSpPr>
          <p:spPr>
            <a:xfrm>
              <a:off x="0" y="0"/>
              <a:ext cx="18288000" cy="39574788"/>
            </a:xfrm>
            <a:prstGeom prst="rect">
              <a:avLst/>
            </a:prstGeom>
            <a:solidFill>
              <a:srgbClr val="6AA6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27BF9C-5E2A-4944-AE13-50B2E8CEBEC9}"/>
                </a:ext>
              </a:extLst>
            </p:cNvPr>
            <p:cNvSpPr txBox="1"/>
            <p:nvPr/>
          </p:nvSpPr>
          <p:spPr>
            <a:xfrm>
              <a:off x="2528047" y="1452282"/>
              <a:ext cx="13662212" cy="7171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Learn about the nutritional content, ingredients and more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0E2AF9E-59A5-2E40-9191-CD0222A2D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030750"/>
              <a:ext cx="18285134" cy="29544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543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C8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F6E6BE9-12D6-E34C-B7AF-B79FB94BFE7C}"/>
              </a:ext>
            </a:extLst>
          </p:cNvPr>
          <p:cNvGrpSpPr/>
          <p:nvPr/>
        </p:nvGrpSpPr>
        <p:grpSpPr>
          <a:xfrm>
            <a:off x="0" y="0"/>
            <a:ext cx="18395577" cy="39574788"/>
            <a:chOff x="0" y="0"/>
            <a:chExt cx="18395577" cy="395747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8800AA-27A9-1340-B10C-5C7952250714}"/>
                </a:ext>
              </a:extLst>
            </p:cNvPr>
            <p:cNvSpPr/>
            <p:nvPr/>
          </p:nvSpPr>
          <p:spPr>
            <a:xfrm>
              <a:off x="0" y="0"/>
              <a:ext cx="18288000" cy="39574788"/>
            </a:xfrm>
            <a:prstGeom prst="rect">
              <a:avLst/>
            </a:prstGeom>
            <a:solidFill>
              <a:srgbClr val="A8C8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D25E2B3-12DA-A14F-8C75-C3F595DD8E6C}"/>
                </a:ext>
              </a:extLst>
            </p:cNvPr>
            <p:cNvSpPr txBox="1"/>
            <p:nvPr/>
          </p:nvSpPr>
          <p:spPr>
            <a:xfrm>
              <a:off x="2528047" y="1452282"/>
              <a:ext cx="13662212" cy="5401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Thinking about a dish? Search it at Menu Door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B652B7-88E3-B44B-9C51-081E796A3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852305"/>
              <a:ext cx="18395577" cy="297224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921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48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F3A0CE-65A1-504C-940B-D2034C104B37}"/>
              </a:ext>
            </a:extLst>
          </p:cNvPr>
          <p:cNvGrpSpPr/>
          <p:nvPr/>
        </p:nvGrpSpPr>
        <p:grpSpPr>
          <a:xfrm>
            <a:off x="0" y="0"/>
            <a:ext cx="18288000" cy="39574788"/>
            <a:chOff x="0" y="0"/>
            <a:chExt cx="18288000" cy="395747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7BA9E81-EDA8-094A-9929-F17D6A18435D}"/>
                </a:ext>
              </a:extLst>
            </p:cNvPr>
            <p:cNvSpPr/>
            <p:nvPr/>
          </p:nvSpPr>
          <p:spPr>
            <a:xfrm>
              <a:off x="0" y="0"/>
              <a:ext cx="18288000" cy="39574788"/>
            </a:xfrm>
            <a:prstGeom prst="rect">
              <a:avLst/>
            </a:prstGeom>
            <a:solidFill>
              <a:srgbClr val="D94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77CD916-7CBF-4447-87D5-59520C75DC01}"/>
                </a:ext>
              </a:extLst>
            </p:cNvPr>
            <p:cNvSpPr txBox="1"/>
            <p:nvPr/>
          </p:nvSpPr>
          <p:spPr>
            <a:xfrm>
              <a:off x="2528047" y="1452282"/>
              <a:ext cx="13662212" cy="5401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Discover the ingredients of any dish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678F5FF-277A-A440-81B9-B982AF43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026121"/>
              <a:ext cx="18288000" cy="29548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6948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6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90D7C71-25E6-1F43-BA97-C3A541CFE720}"/>
              </a:ext>
            </a:extLst>
          </p:cNvPr>
          <p:cNvGrpSpPr/>
          <p:nvPr/>
        </p:nvGrpSpPr>
        <p:grpSpPr>
          <a:xfrm>
            <a:off x="0" y="0"/>
            <a:ext cx="18288000" cy="39574788"/>
            <a:chOff x="0" y="0"/>
            <a:chExt cx="18288000" cy="395747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F66DB9-5018-F14A-95DC-F2BB68ED8084}"/>
                </a:ext>
              </a:extLst>
            </p:cNvPr>
            <p:cNvSpPr/>
            <p:nvPr/>
          </p:nvSpPr>
          <p:spPr>
            <a:xfrm>
              <a:off x="0" y="0"/>
              <a:ext cx="18288000" cy="39574788"/>
            </a:xfrm>
            <a:prstGeom prst="rect">
              <a:avLst/>
            </a:prstGeom>
            <a:solidFill>
              <a:srgbClr val="6AA6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F68EC5A-7FB7-CE45-B004-519326AC4996}"/>
                </a:ext>
              </a:extLst>
            </p:cNvPr>
            <p:cNvSpPr txBox="1"/>
            <p:nvPr/>
          </p:nvSpPr>
          <p:spPr>
            <a:xfrm>
              <a:off x="2528047" y="1452282"/>
              <a:ext cx="13662212" cy="5401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Find out in detail about each ingredient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4FF8B06-EAEC-2B40-A3BB-1589A9F3B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026121"/>
              <a:ext cx="18288000" cy="295486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2823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41</Words>
  <Application>Microsoft Macintosh PowerPoint</Application>
  <PresentationFormat>Custom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Vishisht Tiwari</dc:creator>
  <cp:lastModifiedBy>Vishisht Tiwari</cp:lastModifiedBy>
  <cp:revision>3</cp:revision>
  <dcterms:created xsi:type="dcterms:W3CDTF">2019-06-18T22:22:13Z</dcterms:created>
  <dcterms:modified xsi:type="dcterms:W3CDTF">2019-06-18T23:09:21Z</dcterms:modified>
</cp:coreProperties>
</file>

<file path=docProps/thumbnail.jpeg>
</file>